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image4.png>
</file>

<file path=ppt/media/image5.jpe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56558-8754-7FCF-934E-DC16FF1C86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97C3BC-8229-AAAB-7B94-F549D4EFE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DF2B1-FACE-3DFA-EB09-1A6DAB083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84AB7-E726-5263-807C-BF3D5F3B9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9DA71-2A10-4FCB-9AB4-3E775BB2A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161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5B521-5147-A9E0-3BE9-6E86B4135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E8C3B5-7BE8-29DE-C447-49D9B6E244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F3530-378A-EFF1-8921-5F73715E2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3531E1-254E-DC84-1999-3AD70CD77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D9E5F-1EF4-7968-939B-D5E94BF7B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1674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16AB81-25ED-C86F-D292-33D5DAE090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EF9FCA-AAC0-ACD4-9F2F-5FD8153C4B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59A51-31C2-3AB6-1979-C9CD0AADC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05470-C7CD-01FF-AFC2-20C1612A6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585E4B-F277-0F84-43E0-D83C19550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6868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C740D-9EAA-4562-D082-A26745483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4F933-0321-AF52-CE1A-8F6EC5C20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6861B-286F-66C1-99BE-C963B7142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DAD93-2F17-03A1-C0D7-DD00B7937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EE7EC-9DDD-48E4-9362-B758BFD78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4657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F2415-2A80-9FB1-1912-EF1E710AE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232BD5-633C-0E81-51D8-94640E155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0CC09E-1873-0968-5619-1FAE5D3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FC8E7-BF0D-C593-84AE-235B9E9CC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1B33B-C724-8E25-B230-B64595470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9223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11B42-D11E-EE62-B473-1B55366B6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DF037-8455-80FF-887D-04581D9132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2F7F12-4AC5-5F19-4E0D-F22293F643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5B62A7-5273-236F-90AD-A4576261F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921FA8-ECDA-131E-C3A2-8D5EB552E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862AA-3CB2-DC96-1452-02F924047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1848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17702-D66B-7379-1724-1896DB43F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69E4F-6AC4-B3B9-7E15-79C820E4A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33C4F4-342C-EB8A-309A-465654CD10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531F20-FAC8-4A62-D18F-2601EFD556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9826EA-7047-535D-658A-234370F061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24DA96-D2B0-6ED3-B462-FA1AD7128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81CDF6-1CF5-7B07-377C-F2DA2E8D7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491BD0-A8E1-F31E-CFF4-D8B4082C4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9905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7A3D4-8C5F-1734-0E96-3DF21C7EC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62C57B-F9A1-A47D-3521-7C2F8F010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A7232A-955A-3497-CACD-3FAD17FFF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97BA7D-59C2-4ECA-B552-39005ABC2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4274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F4AEE8-F38A-7807-B14A-EB5AB6D4B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164088-A6A3-8A90-D945-D0A2266D5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6A178F-4059-061B-8354-FD4101643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7942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2E0FE-4CFD-E610-B0AD-B41EF7197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983C4-08B6-5D68-37ED-C2CB06109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9D146E-F012-E547-1612-51934B8A1B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8B9779-A8F1-E9E4-FC44-76D53031F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1E94D1-2616-67B7-D390-893210A5E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CC0439-E532-F121-518A-7822E82A2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3472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C1917-836C-4E66-2C7C-C1B836979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EE0222-6172-E803-5E92-CEDF227A8C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63E7A5-A519-D6C5-7036-55A809F44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17C74C-7AC6-635B-9317-1C5B2004E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77A906-5651-EDBE-853C-C838EC09D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A43E08-1672-2B4B-1FA4-3A512C313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1110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C49D97-F34B-D026-AB86-2640446CA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494527-7826-8E3A-3EA3-6F1ED61AA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B2EBE-4DBC-E0CF-158F-4509B35ABE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D0C78-8A72-80A5-2F02-35B5A75D64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7C8F71-349A-51A6-7993-2EDDD8552B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9135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41E99BA-DA0A-DEC9-29EC-0293CBC00F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5" r="-1" b="-1"/>
          <a:stretch/>
        </p:blipFill>
        <p:spPr>
          <a:xfrm>
            <a:off x="-1219" y="-4"/>
            <a:ext cx="12191695" cy="6858000"/>
          </a:xfrm>
          <a:prstGeom prst="rect">
            <a:avLst/>
          </a:prstGeom>
        </p:spPr>
      </p:pic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81377" y="1386250"/>
            <a:ext cx="4598786" cy="4113402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9573" y="1494845"/>
            <a:ext cx="4354593" cy="386112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 dirty="0">
              <a:solidFill>
                <a:prstClr val="white"/>
              </a:solidFill>
              <a:latin typeface="Meiryo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987224" y="1122042"/>
            <a:ext cx="4908132" cy="461391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22DAA7-1CAE-56EB-9C45-17F0F2476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6142" y="2898979"/>
            <a:ext cx="3897655" cy="678633"/>
          </a:xfrm>
        </p:spPr>
        <p:txBody>
          <a:bodyPr anchor="b">
            <a:norm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Le Jeu de la Ville</a:t>
            </a:r>
            <a:endParaRPr lang="fr-FR" sz="3600" dirty="0">
              <a:solidFill>
                <a:schemeClr val="tx1">
                  <a:lumMod val="75000"/>
                  <a:lumOff val="25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508447-FDF3-F1AE-2279-D8A4CADB7C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0819" y="3661573"/>
            <a:ext cx="2929408" cy="678633"/>
          </a:xfrm>
        </p:spPr>
        <p:txBody>
          <a:bodyPr anchor="t">
            <a:normAutofit/>
          </a:bodyPr>
          <a:lstStyle/>
          <a:p>
            <a:r>
              <a:rPr lang="fr-F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Étude de modèles de villes générées via un automate cellulaire</a:t>
            </a:r>
            <a:endParaRPr lang="fr-FR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6536C0D-2219-44F1-94EC-B9A56501D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6303" y="1122043"/>
            <a:ext cx="4908132" cy="4613915"/>
            <a:chOff x="6516303" y="1122043"/>
            <a:chExt cx="4908132" cy="4613915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DF0CCBF-D7FD-451C-92EB-84C362B690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0901" y="1264257"/>
              <a:ext cx="4534335" cy="4235395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B1B8EEB-4E8B-43EC-AB8F-F7E2CD9682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300000">
              <a:off x="6516303" y="1122043"/>
              <a:ext cx="4908132" cy="4613915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noFill/>
            <a:ln w="19050">
              <a:solidFill>
                <a:srgbClr val="FFFFFF">
                  <a:alpha val="7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8" name="Picture 7" descr="A picture containing coelenterate, invertebrate, coral&#10;&#10;Description automatically generated">
            <a:extLst>
              <a:ext uri="{FF2B5EF4-FFF2-40B4-BE49-F238E27FC236}">
                <a16:creationId xmlns:a16="http://schemas.microsoft.com/office/drawing/2014/main" id="{1AAAFE3E-4A14-99CE-895D-DA910FBAF5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35" r="14669" b="-3"/>
          <a:stretch/>
        </p:blipFill>
        <p:spPr>
          <a:xfrm>
            <a:off x="6882275" y="1386254"/>
            <a:ext cx="4228348" cy="3969721"/>
          </a:xfrm>
          <a:custGeom>
            <a:avLst/>
            <a:gdLst/>
            <a:ahLst/>
            <a:cxnLst/>
            <a:rect l="l" t="t" r="r" b="b"/>
            <a:pathLst>
              <a:path w="3952684" h="3588642">
                <a:moveTo>
                  <a:pt x="2262021" y="0"/>
                </a:moveTo>
                <a:cubicBezTo>
                  <a:pt x="2521915" y="0"/>
                  <a:pt x="2761111" y="48268"/>
                  <a:pt x="2973080" y="143330"/>
                </a:cubicBezTo>
                <a:cubicBezTo>
                  <a:pt x="3171733" y="232491"/>
                  <a:pt x="3346211" y="362626"/>
                  <a:pt x="3491678" y="530048"/>
                </a:cubicBezTo>
                <a:cubicBezTo>
                  <a:pt x="3788979" y="872350"/>
                  <a:pt x="3952684" y="1358801"/>
                  <a:pt x="3952684" y="1899831"/>
                </a:cubicBezTo>
                <a:cubicBezTo>
                  <a:pt x="3952684" y="2115686"/>
                  <a:pt x="3889322" y="2288927"/>
                  <a:pt x="3747331" y="2461593"/>
                </a:cubicBezTo>
                <a:cubicBezTo>
                  <a:pt x="3598809" y="2642210"/>
                  <a:pt x="3375643" y="2808567"/>
                  <a:pt x="3139331" y="2984675"/>
                </a:cubicBezTo>
                <a:cubicBezTo>
                  <a:pt x="3095732" y="3017128"/>
                  <a:pt x="3050692" y="3050728"/>
                  <a:pt x="3005652" y="3084736"/>
                </a:cubicBezTo>
                <a:cubicBezTo>
                  <a:pt x="2602495" y="3389096"/>
                  <a:pt x="2308249" y="3588642"/>
                  <a:pt x="1907213" y="3588642"/>
                </a:cubicBezTo>
                <a:cubicBezTo>
                  <a:pt x="1296158" y="3588642"/>
                  <a:pt x="863400" y="3343695"/>
                  <a:pt x="460242" y="2769559"/>
                </a:cubicBezTo>
                <a:cubicBezTo>
                  <a:pt x="407483" y="2694411"/>
                  <a:pt x="355911" y="2626066"/>
                  <a:pt x="306036" y="2560014"/>
                </a:cubicBezTo>
                <a:cubicBezTo>
                  <a:pt x="99326" y="2286139"/>
                  <a:pt x="0" y="2143712"/>
                  <a:pt x="0" y="1899831"/>
                </a:cubicBezTo>
                <a:cubicBezTo>
                  <a:pt x="0" y="1657671"/>
                  <a:pt x="62259" y="1418460"/>
                  <a:pt x="184911" y="1188839"/>
                </a:cubicBezTo>
                <a:cubicBezTo>
                  <a:pt x="304934" y="964216"/>
                  <a:pt x="476527" y="758606"/>
                  <a:pt x="694859" y="577907"/>
                </a:cubicBezTo>
                <a:cubicBezTo>
                  <a:pt x="909458" y="400240"/>
                  <a:pt x="1164345" y="253716"/>
                  <a:pt x="1432127" y="154228"/>
                </a:cubicBezTo>
                <a:cubicBezTo>
                  <a:pt x="1707119" y="51875"/>
                  <a:pt x="1986436" y="0"/>
                  <a:pt x="2262021" y="0"/>
                </a:cubicBezTo>
                <a:close/>
              </a:path>
            </a:pathLst>
          </a:cu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4A22318-F69D-0380-A4DC-20A45409EAF0}"/>
              </a:ext>
            </a:extLst>
          </p:cNvPr>
          <p:cNvSpPr txBox="1"/>
          <p:nvPr/>
        </p:nvSpPr>
        <p:spPr>
          <a:xfrm>
            <a:off x="9744988" y="-8154"/>
            <a:ext cx="2445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Clément OGÉ</a:t>
            </a:r>
          </a:p>
          <a:p>
            <a:pPr algn="r"/>
            <a:r>
              <a:rPr lang="en-US" sz="2000" dirty="0">
                <a:solidFill>
                  <a:schemeClr val="bg1"/>
                </a:solidFill>
                <a:latin typeface="Bahnschrift Light" panose="020B0502040204020203" pitchFamily="34" charset="0"/>
                <a:cs typeface="Arial" panose="020B0604020202020204" pitchFamily="34" charset="0"/>
              </a:rPr>
              <a:t>N° 39342</a:t>
            </a:r>
            <a:endParaRPr lang="fr-FR" sz="2000" dirty="0">
              <a:solidFill>
                <a:schemeClr val="bg1"/>
              </a:solidFill>
              <a:latin typeface="Bahnschrift Light" panose="020B0502040204020203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1835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4D4677D2-D5AC-4CF9-9EED-2B89D0A1C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51">
            <a:extLst>
              <a:ext uri="{FF2B5EF4-FFF2-40B4-BE49-F238E27FC236}">
                <a16:creationId xmlns:a16="http://schemas.microsoft.com/office/drawing/2014/main" id="{AF695F69-7001-421E-98A8-E74156934A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409E7161-89BC-320B-AD99-3E2E3FCF55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781"/>
          <a:stretch/>
        </p:blipFill>
        <p:spPr>
          <a:xfrm>
            <a:off x="6096010" y="10"/>
            <a:ext cx="6095999" cy="6857990"/>
          </a:xfrm>
          <a:custGeom>
            <a:avLst/>
            <a:gdLst/>
            <a:ahLst/>
            <a:cxnLst/>
            <a:rect l="l" t="t" r="r" b="b"/>
            <a:pathLst>
              <a:path w="6095999" h="6858000">
                <a:moveTo>
                  <a:pt x="0" y="0"/>
                </a:moveTo>
                <a:lnTo>
                  <a:pt x="6095999" y="0"/>
                </a:lnTo>
                <a:lnTo>
                  <a:pt x="6095999" y="6858000"/>
                </a:lnTo>
                <a:lnTo>
                  <a:pt x="0" y="6858000"/>
                </a:lnTo>
                <a:lnTo>
                  <a:pt x="0" y="6857999"/>
                </a:lnTo>
                <a:lnTo>
                  <a:pt x="4220980" y="6857999"/>
                </a:lnTo>
                <a:lnTo>
                  <a:pt x="4213164" y="6851010"/>
                </a:lnTo>
                <a:cubicBezTo>
                  <a:pt x="4181666" y="6825777"/>
                  <a:pt x="4066661" y="6744343"/>
                  <a:pt x="4062999" y="6737842"/>
                </a:cubicBezTo>
                <a:cubicBezTo>
                  <a:pt x="4024279" y="6693220"/>
                  <a:pt x="4060463" y="6731339"/>
                  <a:pt x="3994350" y="6686435"/>
                </a:cubicBezTo>
                <a:cubicBezTo>
                  <a:pt x="3947033" y="6670674"/>
                  <a:pt x="3899856" y="6566625"/>
                  <a:pt x="3859426" y="6512643"/>
                </a:cubicBezTo>
                <a:cubicBezTo>
                  <a:pt x="3843619" y="6494605"/>
                  <a:pt x="3819111" y="6476220"/>
                  <a:pt x="3795266" y="6469055"/>
                </a:cubicBezTo>
                <a:cubicBezTo>
                  <a:pt x="3772240" y="6479507"/>
                  <a:pt x="3769424" y="6446115"/>
                  <a:pt x="3752228" y="6440526"/>
                </a:cubicBezTo>
                <a:cubicBezTo>
                  <a:pt x="3742060" y="6447641"/>
                  <a:pt x="3719048" y="6424775"/>
                  <a:pt x="3716355" y="6414007"/>
                </a:cubicBezTo>
                <a:cubicBezTo>
                  <a:pt x="3729286" y="6392352"/>
                  <a:pt x="3629924" y="6387100"/>
                  <a:pt x="3629916" y="6370687"/>
                </a:cubicBezTo>
                <a:cubicBezTo>
                  <a:pt x="3600280" y="6362353"/>
                  <a:pt x="3495200" y="6368444"/>
                  <a:pt x="3479034" y="6339494"/>
                </a:cubicBezTo>
                <a:cubicBezTo>
                  <a:pt x="3420435" y="6317314"/>
                  <a:pt x="3345614" y="6290932"/>
                  <a:pt x="3319627" y="6285893"/>
                </a:cubicBezTo>
                <a:cubicBezTo>
                  <a:pt x="3282294" y="6327705"/>
                  <a:pt x="3185936" y="6185255"/>
                  <a:pt x="3075494" y="6164273"/>
                </a:cubicBezTo>
                <a:cubicBezTo>
                  <a:pt x="3059427" y="6166243"/>
                  <a:pt x="3051440" y="6164859"/>
                  <a:pt x="3050019" y="6153683"/>
                </a:cubicBezTo>
                <a:cubicBezTo>
                  <a:pt x="3016030" y="6146243"/>
                  <a:pt x="2991340" y="6114870"/>
                  <a:pt x="2963636" y="6123708"/>
                </a:cubicBezTo>
                <a:cubicBezTo>
                  <a:pt x="2928425" y="6105855"/>
                  <a:pt x="2947049" y="6092097"/>
                  <a:pt x="2914912" y="6078439"/>
                </a:cubicBezTo>
                <a:lnTo>
                  <a:pt x="2770812" y="6041758"/>
                </a:lnTo>
                <a:cubicBezTo>
                  <a:pt x="2750466" y="6034724"/>
                  <a:pt x="2729222" y="6014032"/>
                  <a:pt x="2708585" y="6007728"/>
                </a:cubicBezTo>
                <a:lnTo>
                  <a:pt x="2687072" y="6003931"/>
                </a:lnTo>
                <a:lnTo>
                  <a:pt x="2674457" y="5991515"/>
                </a:lnTo>
                <a:cubicBezTo>
                  <a:pt x="2668773" y="5988707"/>
                  <a:pt x="2661696" y="5988167"/>
                  <a:pt x="2652298" y="5991525"/>
                </a:cubicBezTo>
                <a:cubicBezTo>
                  <a:pt x="2634345" y="5986939"/>
                  <a:pt x="2583809" y="5969299"/>
                  <a:pt x="2566743" y="5963996"/>
                </a:cubicBezTo>
                <a:lnTo>
                  <a:pt x="2549903" y="5959709"/>
                </a:lnTo>
                <a:lnTo>
                  <a:pt x="2542177" y="5951723"/>
                </a:lnTo>
                <a:cubicBezTo>
                  <a:pt x="2529898" y="5945994"/>
                  <a:pt x="2498812" y="5935402"/>
                  <a:pt x="2476225" y="5925338"/>
                </a:cubicBezTo>
                <a:cubicBezTo>
                  <a:pt x="2457810" y="5911056"/>
                  <a:pt x="2433846" y="5899348"/>
                  <a:pt x="2406656" y="5891344"/>
                </a:cubicBezTo>
                <a:cubicBezTo>
                  <a:pt x="2400991" y="5896275"/>
                  <a:pt x="2393612" y="5885783"/>
                  <a:pt x="2389160" y="5883030"/>
                </a:cubicBezTo>
                <a:cubicBezTo>
                  <a:pt x="2387458" y="5886701"/>
                  <a:pt x="2375233" y="5885881"/>
                  <a:pt x="2372540" y="5881920"/>
                </a:cubicBezTo>
                <a:cubicBezTo>
                  <a:pt x="2293168" y="5849488"/>
                  <a:pt x="2325743" y="5894734"/>
                  <a:pt x="2283811" y="5862541"/>
                </a:cubicBezTo>
                <a:cubicBezTo>
                  <a:pt x="2275730" y="5859531"/>
                  <a:pt x="2268484" y="5859925"/>
                  <a:pt x="2261759" y="5861764"/>
                </a:cubicBezTo>
                <a:lnTo>
                  <a:pt x="2219265" y="5849327"/>
                </a:lnTo>
                <a:cubicBezTo>
                  <a:pt x="2203078" y="5842651"/>
                  <a:pt x="2185672" y="5837119"/>
                  <a:pt x="2167456" y="5832891"/>
                </a:cubicBezTo>
                <a:cubicBezTo>
                  <a:pt x="2161387" y="5839963"/>
                  <a:pt x="2149583" y="5826532"/>
                  <a:pt x="2143288" y="5823218"/>
                </a:cubicBezTo>
                <a:cubicBezTo>
                  <a:pt x="2141966" y="5828274"/>
                  <a:pt x="2126227" y="5828196"/>
                  <a:pt x="2121889" y="5823116"/>
                </a:cubicBezTo>
                <a:cubicBezTo>
                  <a:pt x="2013448" y="5786297"/>
                  <a:pt x="2065303" y="5844161"/>
                  <a:pt x="2004548" y="5804552"/>
                </a:cubicBezTo>
                <a:cubicBezTo>
                  <a:pt x="1993575" y="5801194"/>
                  <a:pt x="1984449" y="5802325"/>
                  <a:pt x="1976317" y="5805346"/>
                </a:cubicBezTo>
                <a:lnTo>
                  <a:pt x="1960968" y="5813703"/>
                </a:lnTo>
                <a:lnTo>
                  <a:pt x="1951886" y="5808313"/>
                </a:lnTo>
                <a:cubicBezTo>
                  <a:pt x="1914205" y="5801767"/>
                  <a:pt x="1900427" y="5810657"/>
                  <a:pt x="1881129" y="5796205"/>
                </a:cubicBezTo>
                <a:cubicBezTo>
                  <a:pt x="1847467" y="5788576"/>
                  <a:pt x="1808824" y="5783942"/>
                  <a:pt x="1778393" y="5776687"/>
                </a:cubicBezTo>
                <a:cubicBezTo>
                  <a:pt x="1764338" y="5756704"/>
                  <a:pt x="1721542" y="5761928"/>
                  <a:pt x="1698544" y="5752677"/>
                </a:cubicBezTo>
                <a:cubicBezTo>
                  <a:pt x="1688689" y="5744367"/>
                  <a:pt x="1680710" y="5741898"/>
                  <a:pt x="1667763" y="5746936"/>
                </a:cubicBezTo>
                <a:cubicBezTo>
                  <a:pt x="1622782" y="5706970"/>
                  <a:pt x="1636232" y="5740258"/>
                  <a:pt x="1589890" y="5720079"/>
                </a:cubicBezTo>
                <a:cubicBezTo>
                  <a:pt x="1550522" y="5700408"/>
                  <a:pt x="1504390" y="5684235"/>
                  <a:pt x="1470745" y="5647268"/>
                </a:cubicBezTo>
                <a:cubicBezTo>
                  <a:pt x="1465307" y="5637473"/>
                  <a:pt x="1447590" y="5631171"/>
                  <a:pt x="1431171" y="5633192"/>
                </a:cubicBezTo>
                <a:cubicBezTo>
                  <a:pt x="1428344" y="5633540"/>
                  <a:pt x="1425665" y="5634127"/>
                  <a:pt x="1423215" y="5634934"/>
                </a:cubicBezTo>
                <a:cubicBezTo>
                  <a:pt x="1404063" y="5609561"/>
                  <a:pt x="1384477" y="5616951"/>
                  <a:pt x="1377158" y="5600720"/>
                </a:cubicBezTo>
                <a:cubicBezTo>
                  <a:pt x="1337416" y="5587406"/>
                  <a:pt x="1299119" y="5594952"/>
                  <a:pt x="1292001" y="5580595"/>
                </a:cubicBezTo>
                <a:cubicBezTo>
                  <a:pt x="1270404" y="5577445"/>
                  <a:pt x="1236263" y="5586393"/>
                  <a:pt x="1224877" y="5570207"/>
                </a:cubicBezTo>
                <a:cubicBezTo>
                  <a:pt x="1218892" y="5580643"/>
                  <a:pt x="1203320" y="5557444"/>
                  <a:pt x="1188481" y="5562311"/>
                </a:cubicBezTo>
                <a:cubicBezTo>
                  <a:pt x="1177571" y="5566931"/>
                  <a:pt x="1170302" y="5560971"/>
                  <a:pt x="1160620" y="5558862"/>
                </a:cubicBezTo>
                <a:cubicBezTo>
                  <a:pt x="1146504" y="5561577"/>
                  <a:pt x="1106544" y="5545833"/>
                  <a:pt x="1097113" y="5537725"/>
                </a:cubicBezTo>
                <a:cubicBezTo>
                  <a:pt x="1076260" y="5511528"/>
                  <a:pt x="1012618" y="5517876"/>
                  <a:pt x="994944" y="5497522"/>
                </a:cubicBezTo>
                <a:cubicBezTo>
                  <a:pt x="987638" y="5493756"/>
                  <a:pt x="980141" y="5491480"/>
                  <a:pt x="972567" y="5490138"/>
                </a:cubicBezTo>
                <a:lnTo>
                  <a:pt x="927036" y="5488921"/>
                </a:lnTo>
                <a:lnTo>
                  <a:pt x="905198" y="5488488"/>
                </a:lnTo>
                <a:cubicBezTo>
                  <a:pt x="920127" y="5466532"/>
                  <a:pt x="847550" y="5479119"/>
                  <a:pt x="871473" y="5463326"/>
                </a:cubicBezTo>
                <a:cubicBezTo>
                  <a:pt x="835241" y="5455796"/>
                  <a:pt x="824844" y="5441869"/>
                  <a:pt x="787335" y="5431076"/>
                </a:cubicBezTo>
                <a:lnTo>
                  <a:pt x="646418" y="5398569"/>
                </a:lnTo>
                <a:cubicBezTo>
                  <a:pt x="594533" y="5378172"/>
                  <a:pt x="569175" y="5376706"/>
                  <a:pt x="522316" y="5365133"/>
                </a:cubicBezTo>
                <a:cubicBezTo>
                  <a:pt x="485699" y="5316148"/>
                  <a:pt x="451396" y="5327743"/>
                  <a:pt x="425051" y="5295085"/>
                </a:cubicBezTo>
                <a:cubicBezTo>
                  <a:pt x="373115" y="5280721"/>
                  <a:pt x="376598" y="5265782"/>
                  <a:pt x="318461" y="5265657"/>
                </a:cubicBezTo>
                <a:lnTo>
                  <a:pt x="266536" y="5232252"/>
                </a:lnTo>
                <a:cubicBezTo>
                  <a:pt x="254867" y="5225616"/>
                  <a:pt x="251642" y="5227516"/>
                  <a:pt x="248444" y="5225838"/>
                </a:cubicBezTo>
                <a:lnTo>
                  <a:pt x="247345" y="5222181"/>
                </a:lnTo>
                <a:lnTo>
                  <a:pt x="237345" y="5217023"/>
                </a:lnTo>
                <a:lnTo>
                  <a:pt x="219603" y="5204977"/>
                </a:lnTo>
                <a:lnTo>
                  <a:pt x="214443" y="5204489"/>
                </a:lnTo>
                <a:lnTo>
                  <a:pt x="184816" y="5189073"/>
                </a:lnTo>
                <a:lnTo>
                  <a:pt x="183534" y="5189699"/>
                </a:lnTo>
                <a:cubicBezTo>
                  <a:pt x="179981" y="5190754"/>
                  <a:pt x="176085" y="5190869"/>
                  <a:pt x="171363" y="5189023"/>
                </a:cubicBezTo>
                <a:cubicBezTo>
                  <a:pt x="165797" y="5204157"/>
                  <a:pt x="163531" y="5192594"/>
                  <a:pt x="150096" y="5185813"/>
                </a:cubicBezTo>
                <a:lnTo>
                  <a:pt x="59253" y="5172817"/>
                </a:lnTo>
                <a:lnTo>
                  <a:pt x="52526" y="5170052"/>
                </a:lnTo>
                <a:lnTo>
                  <a:pt x="52188" y="5170183"/>
                </a:lnTo>
                <a:cubicBezTo>
                  <a:pt x="50293" y="5169980"/>
                  <a:pt x="47917" y="5169219"/>
                  <a:pt x="44687" y="5167637"/>
                </a:cubicBezTo>
                <a:lnTo>
                  <a:pt x="40261" y="5165012"/>
                </a:lnTo>
                <a:lnTo>
                  <a:pt x="27209" y="5159648"/>
                </a:lnTo>
                <a:lnTo>
                  <a:pt x="21368" y="5159036"/>
                </a:lnTo>
                <a:lnTo>
                  <a:pt x="0" y="515885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23F938-44A0-4849-942A-9147411EC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698" y="5522288"/>
            <a:ext cx="6931319" cy="97227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000" kern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Les 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en-US" sz="4000" kern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utomates </a:t>
            </a:r>
            <a:r>
              <a:rPr lang="en-US" sz="4000" kern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cellulaires</a:t>
            </a:r>
            <a:r>
              <a:rPr lang="en-US" sz="4000" kern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  <a:br>
              <a:rPr lang="en-US" sz="4000" kern="12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3200" kern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D’accord</a:t>
            </a:r>
            <a:r>
              <a:rPr lang="en-US" sz="3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3200" kern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mais</a:t>
            </a:r>
            <a:r>
              <a:rPr lang="en-US" sz="3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pourquoi</a:t>
            </a:r>
            <a:r>
              <a:rPr lang="en-US" sz="3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?</a:t>
            </a:r>
            <a:endParaRPr lang="en-US" sz="4000" kern="1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A person in a suit&#10;&#10;Description automatically generated with medium confidence">
            <a:extLst>
              <a:ext uri="{FF2B5EF4-FFF2-40B4-BE49-F238E27FC236}">
                <a16:creationId xmlns:a16="http://schemas.microsoft.com/office/drawing/2014/main" id="{2E368277-873F-6B4D-FA21-D2E7A81FDB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82" r="1" b="1"/>
          <a:stretch/>
        </p:blipFill>
        <p:spPr>
          <a:xfrm>
            <a:off x="-5388" y="10"/>
            <a:ext cx="6169518" cy="5158840"/>
          </a:xfrm>
          <a:custGeom>
            <a:avLst/>
            <a:gdLst/>
            <a:ahLst/>
            <a:cxnLst/>
            <a:rect l="l" t="t" r="r" b="b"/>
            <a:pathLst>
              <a:path w="6096000" h="5158850">
                <a:moveTo>
                  <a:pt x="0" y="0"/>
                </a:moveTo>
                <a:lnTo>
                  <a:pt x="6096000" y="0"/>
                </a:lnTo>
                <a:lnTo>
                  <a:pt x="6096000" y="5158850"/>
                </a:lnTo>
                <a:lnTo>
                  <a:pt x="5957305" y="5157644"/>
                </a:lnTo>
                <a:cubicBezTo>
                  <a:pt x="5920540" y="5151975"/>
                  <a:pt x="5887096" y="5153588"/>
                  <a:pt x="5857259" y="5143603"/>
                </a:cubicBezTo>
                <a:cubicBezTo>
                  <a:pt x="5843335" y="5146861"/>
                  <a:pt x="5830921" y="5147051"/>
                  <a:pt x="5821375" y="5137142"/>
                </a:cubicBezTo>
                <a:cubicBezTo>
                  <a:pt x="5786501" y="5134144"/>
                  <a:pt x="5775399" y="5144200"/>
                  <a:pt x="5755916" y="5131695"/>
                </a:cubicBezTo>
                <a:cubicBezTo>
                  <a:pt x="5732132" y="5146996"/>
                  <a:pt x="5732735" y="5139753"/>
                  <a:pt x="5725007" y="5132964"/>
                </a:cubicBezTo>
                <a:lnTo>
                  <a:pt x="5723810" y="5132374"/>
                </a:lnTo>
                <a:lnTo>
                  <a:pt x="5720531" y="5134578"/>
                </a:lnTo>
                <a:lnTo>
                  <a:pt x="5714795" y="5134902"/>
                </a:lnTo>
                <a:lnTo>
                  <a:pt x="5700142" y="5131655"/>
                </a:lnTo>
                <a:lnTo>
                  <a:pt x="5694799" y="5129754"/>
                </a:lnTo>
                <a:cubicBezTo>
                  <a:pt x="5691058" y="5128696"/>
                  <a:pt x="5688491" y="5128320"/>
                  <a:pt x="5686627" y="5128420"/>
                </a:cubicBezTo>
                <a:lnTo>
                  <a:pt x="5686371" y="5128603"/>
                </a:lnTo>
                <a:lnTo>
                  <a:pt x="5678819" y="5126929"/>
                </a:lnTo>
                <a:cubicBezTo>
                  <a:pt x="5666199" y="5123608"/>
                  <a:pt x="5654035" y="5119908"/>
                  <a:pt x="5642547" y="5116000"/>
                </a:cubicBezTo>
                <a:cubicBezTo>
                  <a:pt x="5629445" y="5126457"/>
                  <a:pt x="5588783" y="5104807"/>
                  <a:pt x="5587979" y="5128480"/>
                </a:cubicBezTo>
                <a:cubicBezTo>
                  <a:pt x="5572317" y="5123886"/>
                  <a:pt x="5564904" y="5112774"/>
                  <a:pt x="5566635" y="5128675"/>
                </a:cubicBezTo>
                <a:cubicBezTo>
                  <a:pt x="5561375" y="5127594"/>
                  <a:pt x="5557787" y="5128327"/>
                  <a:pt x="5554953" y="5129937"/>
                </a:cubicBezTo>
                <a:lnTo>
                  <a:pt x="5554039" y="5130763"/>
                </a:lnTo>
                <a:lnTo>
                  <a:pt x="5514254" y="5120517"/>
                </a:lnTo>
                <a:lnTo>
                  <a:pt x="5492156" y="5111382"/>
                </a:lnTo>
                <a:lnTo>
                  <a:pt x="5480446" y="5107855"/>
                </a:lnTo>
                <a:lnTo>
                  <a:pt x="5477744" y="5104402"/>
                </a:lnTo>
                <a:cubicBezTo>
                  <a:pt x="5474490" y="5102038"/>
                  <a:pt x="5469391" y="5100405"/>
                  <a:pt x="5460150" y="5100442"/>
                </a:cubicBezTo>
                <a:lnTo>
                  <a:pt x="5457901" y="5100914"/>
                </a:lnTo>
                <a:lnTo>
                  <a:pt x="5444243" y="5094201"/>
                </a:lnTo>
                <a:cubicBezTo>
                  <a:pt x="5439994" y="5091441"/>
                  <a:pt x="5436419" y="5088231"/>
                  <a:pt x="5433825" y="5084410"/>
                </a:cubicBezTo>
                <a:cubicBezTo>
                  <a:pt x="5379443" y="5093528"/>
                  <a:pt x="5336110" y="5069767"/>
                  <a:pt x="5280996" y="5063773"/>
                </a:cubicBezTo>
                <a:cubicBezTo>
                  <a:pt x="5250806" y="5055129"/>
                  <a:pt x="5168599" y="5059471"/>
                  <a:pt x="5161582" y="5030966"/>
                </a:cubicBezTo>
                <a:cubicBezTo>
                  <a:pt x="5121870" y="5022662"/>
                  <a:pt x="5095637" y="5020496"/>
                  <a:pt x="5042717" y="5013952"/>
                </a:cubicBezTo>
                <a:cubicBezTo>
                  <a:pt x="4991136" y="4983679"/>
                  <a:pt x="4902283" y="4990567"/>
                  <a:pt x="4840514" y="4970468"/>
                </a:cubicBezTo>
                <a:cubicBezTo>
                  <a:pt x="4799904" y="4987615"/>
                  <a:pt x="4824087" y="4969531"/>
                  <a:pt x="4786778" y="4967817"/>
                </a:cubicBezTo>
                <a:cubicBezTo>
                  <a:pt x="4801901" y="4948343"/>
                  <a:pt x="4739845" y="4972374"/>
                  <a:pt x="4743741" y="4948216"/>
                </a:cubicBezTo>
                <a:cubicBezTo>
                  <a:pt x="4736829" y="4948670"/>
                  <a:pt x="4730010" y="4949869"/>
                  <a:pt x="4723136" y="4951257"/>
                </a:cubicBezTo>
                <a:lnTo>
                  <a:pt x="4719535" y="4951970"/>
                </a:lnTo>
                <a:lnTo>
                  <a:pt x="4706143" y="4950704"/>
                </a:lnTo>
                <a:lnTo>
                  <a:pt x="4701098" y="4955500"/>
                </a:lnTo>
                <a:lnTo>
                  <a:pt x="4680034" y="4957289"/>
                </a:lnTo>
                <a:cubicBezTo>
                  <a:pt x="4672339" y="4957161"/>
                  <a:pt x="4664292" y="4956094"/>
                  <a:pt x="4655741" y="4953520"/>
                </a:cubicBezTo>
                <a:cubicBezTo>
                  <a:pt x="4636359" y="4940479"/>
                  <a:pt x="4599701" y="4946454"/>
                  <a:pt x="4569298" y="4940691"/>
                </a:cubicBezTo>
                <a:lnTo>
                  <a:pt x="4555978" y="4935439"/>
                </a:lnTo>
                <a:lnTo>
                  <a:pt x="4508950" y="4932725"/>
                </a:lnTo>
                <a:cubicBezTo>
                  <a:pt x="4495669" y="4931511"/>
                  <a:pt x="4482007" y="4929765"/>
                  <a:pt x="4467838" y="4927057"/>
                </a:cubicBezTo>
                <a:lnTo>
                  <a:pt x="4441949" y="4920349"/>
                </a:lnTo>
                <a:lnTo>
                  <a:pt x="4394719" y="4912853"/>
                </a:lnTo>
                <a:lnTo>
                  <a:pt x="4356810" y="4916186"/>
                </a:lnTo>
                <a:lnTo>
                  <a:pt x="4222145" y="4920166"/>
                </a:lnTo>
                <a:cubicBezTo>
                  <a:pt x="4202488" y="4924963"/>
                  <a:pt x="4184742" y="4944595"/>
                  <a:pt x="4160481" y="4934555"/>
                </a:cubicBezTo>
                <a:cubicBezTo>
                  <a:pt x="4165854" y="4945670"/>
                  <a:pt x="4131661" y="4931019"/>
                  <a:pt x="4124879" y="4940397"/>
                </a:cubicBezTo>
                <a:cubicBezTo>
                  <a:pt x="4120895" y="4948198"/>
                  <a:pt x="4109593" y="4945570"/>
                  <a:pt x="4100114" y="4947117"/>
                </a:cubicBezTo>
                <a:cubicBezTo>
                  <a:pt x="4091835" y="4954382"/>
                  <a:pt x="4045978" y="4954676"/>
                  <a:pt x="4030957" y="4950944"/>
                </a:cubicBezTo>
                <a:cubicBezTo>
                  <a:pt x="3989825" y="4935537"/>
                  <a:pt x="3946860" y="4963196"/>
                  <a:pt x="3913764" y="4951738"/>
                </a:cubicBezTo>
                <a:cubicBezTo>
                  <a:pt x="3904534" y="4951024"/>
                  <a:pt x="3896577" y="4951663"/>
                  <a:pt x="3889457" y="4953140"/>
                </a:cubicBezTo>
                <a:lnTo>
                  <a:pt x="3871115" y="4959252"/>
                </a:lnTo>
                <a:lnTo>
                  <a:pt x="3869086" y="4964946"/>
                </a:lnTo>
                <a:lnTo>
                  <a:pt x="3856124" y="4966504"/>
                </a:lnTo>
                <a:lnTo>
                  <a:pt x="3835967" y="4975175"/>
                </a:lnTo>
                <a:cubicBezTo>
                  <a:pt x="3826465" y="4950975"/>
                  <a:pt x="3782586" y="4987146"/>
                  <a:pt x="3785910" y="4965148"/>
                </a:cubicBezTo>
                <a:cubicBezTo>
                  <a:pt x="3750785" y="4971249"/>
                  <a:pt x="3699033" y="4952693"/>
                  <a:pt x="3671085" y="4977741"/>
                </a:cubicBezTo>
                <a:cubicBezTo>
                  <a:pt x="3621255" y="4982620"/>
                  <a:pt x="3562637" y="4994206"/>
                  <a:pt x="3486928" y="4994420"/>
                </a:cubicBezTo>
                <a:cubicBezTo>
                  <a:pt x="3446030" y="4994640"/>
                  <a:pt x="3343460" y="4976299"/>
                  <a:pt x="3280956" y="4975036"/>
                </a:cubicBezTo>
                <a:cubicBezTo>
                  <a:pt x="3227193" y="4980695"/>
                  <a:pt x="3256481" y="4973778"/>
                  <a:pt x="3211563" y="4993919"/>
                </a:cubicBezTo>
                <a:cubicBezTo>
                  <a:pt x="3207119" y="4990757"/>
                  <a:pt x="3170070" y="4988394"/>
                  <a:pt x="3164681" y="4986606"/>
                </a:cubicBezTo>
                <a:lnTo>
                  <a:pt x="3127171" y="4979411"/>
                </a:lnTo>
                <a:lnTo>
                  <a:pt x="3096889" y="4976795"/>
                </a:lnTo>
                <a:cubicBezTo>
                  <a:pt x="3088441" y="4978753"/>
                  <a:pt x="3082883" y="4978233"/>
                  <a:pt x="3078620" y="4976620"/>
                </a:cubicBezTo>
                <a:lnTo>
                  <a:pt x="3074275" y="4973840"/>
                </a:lnTo>
                <a:lnTo>
                  <a:pt x="3036436" y="4968613"/>
                </a:lnTo>
                <a:lnTo>
                  <a:pt x="3031995" y="4969990"/>
                </a:lnTo>
                <a:lnTo>
                  <a:pt x="2994028" y="4967956"/>
                </a:lnTo>
                <a:cubicBezTo>
                  <a:pt x="2992299" y="4970105"/>
                  <a:pt x="2989407" y="4971561"/>
                  <a:pt x="2984001" y="4971609"/>
                </a:cubicBezTo>
                <a:cubicBezTo>
                  <a:pt x="2994191" y="4986644"/>
                  <a:pt x="2981386" y="4977427"/>
                  <a:pt x="2964542" y="4976237"/>
                </a:cubicBezTo>
                <a:cubicBezTo>
                  <a:pt x="2976613" y="4999323"/>
                  <a:pt x="2927627" y="4986817"/>
                  <a:pt x="2921274" y="4999668"/>
                </a:cubicBezTo>
                <a:cubicBezTo>
                  <a:pt x="2908629" y="4998274"/>
                  <a:pt x="2895476" y="4997220"/>
                  <a:pt x="2882111" y="4996632"/>
                </a:cubicBezTo>
                <a:lnTo>
                  <a:pt x="2874282" y="4996582"/>
                </a:lnTo>
                <a:cubicBezTo>
                  <a:pt x="2874237" y="4996658"/>
                  <a:pt x="2874193" y="4996735"/>
                  <a:pt x="2874147" y="4996812"/>
                </a:cubicBezTo>
                <a:cubicBezTo>
                  <a:pt x="2872492" y="4997296"/>
                  <a:pt x="2869935" y="4997466"/>
                  <a:pt x="2865932" y="4997221"/>
                </a:cubicBezTo>
                <a:lnTo>
                  <a:pt x="2860008" y="4996489"/>
                </a:lnTo>
                <a:lnTo>
                  <a:pt x="2844819" y="4996392"/>
                </a:lnTo>
                <a:lnTo>
                  <a:pt x="2839735" y="4997900"/>
                </a:lnTo>
                <a:lnTo>
                  <a:pt x="2837922" y="5000718"/>
                </a:lnTo>
                <a:lnTo>
                  <a:pt x="2836507" y="5000394"/>
                </a:lnTo>
                <a:cubicBezTo>
                  <a:pt x="2825749" y="4995427"/>
                  <a:pt x="2822382" y="4988291"/>
                  <a:pt x="2808859" y="5008050"/>
                </a:cubicBezTo>
                <a:cubicBezTo>
                  <a:pt x="2784233" y="4999995"/>
                  <a:pt x="2779499" y="5012041"/>
                  <a:pt x="2745907" y="5016391"/>
                </a:cubicBezTo>
                <a:cubicBezTo>
                  <a:pt x="2731796" y="5008784"/>
                  <a:pt x="2720518" y="5011549"/>
                  <a:pt x="2709519" y="5017601"/>
                </a:cubicBezTo>
                <a:cubicBezTo>
                  <a:pt x="2676766" y="5014138"/>
                  <a:pt x="2646981" y="5022656"/>
                  <a:pt x="2610212" y="5024813"/>
                </a:cubicBezTo>
                <a:cubicBezTo>
                  <a:pt x="2570359" y="5014992"/>
                  <a:pt x="2550109" y="5032793"/>
                  <a:pt x="2510814" y="5035020"/>
                </a:cubicBezTo>
                <a:cubicBezTo>
                  <a:pt x="2476639" y="5017991"/>
                  <a:pt x="2482834" y="5049980"/>
                  <a:pt x="2462736" y="5056754"/>
                </a:cubicBezTo>
                <a:lnTo>
                  <a:pt x="2457050" y="5057379"/>
                </a:lnTo>
                <a:lnTo>
                  <a:pt x="2442184" y="5054901"/>
                </a:lnTo>
                <a:lnTo>
                  <a:pt x="2436703" y="5053277"/>
                </a:lnTo>
                <a:cubicBezTo>
                  <a:pt x="2432888" y="5052418"/>
                  <a:pt x="2430299" y="5052175"/>
                  <a:pt x="2428451" y="5052373"/>
                </a:cubicBezTo>
                <a:lnTo>
                  <a:pt x="2420551" y="5051292"/>
                </a:lnTo>
                <a:cubicBezTo>
                  <a:pt x="2407700" y="5048633"/>
                  <a:pt x="2395274" y="5045570"/>
                  <a:pt x="2383501" y="5042264"/>
                </a:cubicBezTo>
                <a:cubicBezTo>
                  <a:pt x="2362992" y="5043848"/>
                  <a:pt x="2317884" y="5059023"/>
                  <a:pt x="2297493" y="5060796"/>
                </a:cubicBezTo>
                <a:lnTo>
                  <a:pt x="2261156" y="5052905"/>
                </a:lnTo>
                <a:lnTo>
                  <a:pt x="2200581" y="5036274"/>
                </a:lnTo>
                <a:lnTo>
                  <a:pt x="2198380" y="5036861"/>
                </a:lnTo>
                <a:lnTo>
                  <a:pt x="2116066" y="5030866"/>
                </a:lnTo>
                <a:cubicBezTo>
                  <a:pt x="2111600" y="5028328"/>
                  <a:pt x="2059664" y="5017338"/>
                  <a:pt x="2056754" y="5013653"/>
                </a:cubicBezTo>
                <a:cubicBezTo>
                  <a:pt x="2003393" y="5025622"/>
                  <a:pt x="1998298" y="5020073"/>
                  <a:pt x="1942916" y="5016969"/>
                </a:cubicBezTo>
                <a:cubicBezTo>
                  <a:pt x="1882138" y="5005950"/>
                  <a:pt x="1836966" y="4987831"/>
                  <a:pt x="1796717" y="4981610"/>
                </a:cubicBezTo>
                <a:cubicBezTo>
                  <a:pt x="1724075" y="4970499"/>
                  <a:pt x="1636218" y="4947449"/>
                  <a:pt x="1583222" y="4942334"/>
                </a:cubicBezTo>
                <a:cubicBezTo>
                  <a:pt x="1544265" y="4961611"/>
                  <a:pt x="1556109" y="4938719"/>
                  <a:pt x="1518821" y="4938963"/>
                </a:cubicBezTo>
                <a:cubicBezTo>
                  <a:pt x="1497291" y="4936197"/>
                  <a:pt x="1483221" y="4927794"/>
                  <a:pt x="1471837" y="4925740"/>
                </a:cubicBezTo>
                <a:lnTo>
                  <a:pt x="1450515" y="4926642"/>
                </a:lnTo>
                <a:lnTo>
                  <a:pt x="1437078" y="4926078"/>
                </a:lnTo>
                <a:lnTo>
                  <a:pt x="1432462" y="4931139"/>
                </a:lnTo>
                <a:lnTo>
                  <a:pt x="1411645" y="4934032"/>
                </a:lnTo>
                <a:cubicBezTo>
                  <a:pt x="1384856" y="4931153"/>
                  <a:pt x="1306656" y="4918434"/>
                  <a:pt x="1271729" y="4913863"/>
                </a:cubicBezTo>
                <a:cubicBezTo>
                  <a:pt x="1258697" y="4907976"/>
                  <a:pt x="1213546" y="4901042"/>
                  <a:pt x="1202076" y="4906608"/>
                </a:cubicBezTo>
                <a:cubicBezTo>
                  <a:pt x="1192059" y="4906580"/>
                  <a:pt x="1182171" y="4902320"/>
                  <a:pt x="1174670" y="4909064"/>
                </a:cubicBezTo>
                <a:cubicBezTo>
                  <a:pt x="1163701" y="4916862"/>
                  <a:pt x="1136874" y="4897641"/>
                  <a:pt x="1137035" y="4908989"/>
                </a:cubicBezTo>
                <a:cubicBezTo>
                  <a:pt x="1117838" y="4895687"/>
                  <a:pt x="1091386" y="4911450"/>
                  <a:pt x="1069882" y="4912892"/>
                </a:cubicBezTo>
                <a:cubicBezTo>
                  <a:pt x="1055589" y="4900472"/>
                  <a:pt x="1024570" y="4915744"/>
                  <a:pt x="980935" y="4911119"/>
                </a:cubicBezTo>
                <a:cubicBezTo>
                  <a:pt x="947614" y="4906556"/>
                  <a:pt x="913224" y="4897403"/>
                  <a:pt x="869960" y="4885518"/>
                </a:cubicBezTo>
                <a:cubicBezTo>
                  <a:pt x="819114" y="4856727"/>
                  <a:pt x="768074" y="4850663"/>
                  <a:pt x="721345" y="4839806"/>
                </a:cubicBezTo>
                <a:cubicBezTo>
                  <a:pt x="667944" y="4829906"/>
                  <a:pt x="698286" y="4859338"/>
                  <a:pt x="635428" y="4830000"/>
                </a:cubicBezTo>
                <a:cubicBezTo>
                  <a:pt x="626286" y="4837571"/>
                  <a:pt x="617638" y="4836842"/>
                  <a:pt x="604106" y="4830842"/>
                </a:cubicBezTo>
                <a:cubicBezTo>
                  <a:pt x="583276" y="4833091"/>
                  <a:pt x="539859" y="4845979"/>
                  <a:pt x="510451" y="4843485"/>
                </a:cubicBezTo>
                <a:cubicBezTo>
                  <a:pt x="489781" y="4840800"/>
                  <a:pt x="443867" y="4818678"/>
                  <a:pt x="427656" y="4815877"/>
                </a:cubicBezTo>
                <a:cubicBezTo>
                  <a:pt x="424088" y="4817297"/>
                  <a:pt x="419580" y="4820561"/>
                  <a:pt x="413184" y="4826676"/>
                </a:cubicBezTo>
                <a:cubicBezTo>
                  <a:pt x="387673" y="4816699"/>
                  <a:pt x="379855" y="4828170"/>
                  <a:pt x="341772" y="4829671"/>
                </a:cubicBezTo>
                <a:cubicBezTo>
                  <a:pt x="327795" y="4821005"/>
                  <a:pt x="314729" y="4822794"/>
                  <a:pt x="301266" y="4827842"/>
                </a:cubicBezTo>
                <a:cubicBezTo>
                  <a:pt x="265781" y="4821714"/>
                  <a:pt x="231017" y="4827635"/>
                  <a:pt x="189886" y="4826710"/>
                </a:cubicBezTo>
                <a:cubicBezTo>
                  <a:pt x="147910" y="4813727"/>
                  <a:pt x="121702" y="4829584"/>
                  <a:pt x="77762" y="4828518"/>
                </a:cubicBezTo>
                <a:cubicBezTo>
                  <a:pt x="38733" y="4806108"/>
                  <a:pt x="44308" y="4851138"/>
                  <a:pt x="8164" y="4846203"/>
                </a:cubicBezTo>
                <a:lnTo>
                  <a:pt x="0" y="4843648"/>
                </a:lnTo>
                <a:lnTo>
                  <a:pt x="0" y="408068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95435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061BA2E-A388-41C5-B73A-B0FEB6B10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text, crossword puzzle&#10;&#10;Description automatically generated">
            <a:extLst>
              <a:ext uri="{FF2B5EF4-FFF2-40B4-BE49-F238E27FC236}">
                <a16:creationId xmlns:a16="http://schemas.microsoft.com/office/drawing/2014/main" id="{6BA2B577-3B86-F664-7224-781C32F2BA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2" r="6829"/>
          <a:stretch/>
        </p:blipFill>
        <p:spPr>
          <a:xfrm>
            <a:off x="3047" y="0"/>
            <a:ext cx="6096001" cy="6857990"/>
          </a:xfrm>
          <a:prstGeom prst="rect">
            <a:avLst/>
          </a:prstGeom>
        </p:spPr>
      </p:pic>
      <p:pic>
        <p:nvPicPr>
          <p:cNvPr id="7" name="Picture 6" descr="A person with a beard&#10;&#10;Description automatically generated with medium confidence">
            <a:extLst>
              <a:ext uri="{FF2B5EF4-FFF2-40B4-BE49-F238E27FC236}">
                <a16:creationId xmlns:a16="http://schemas.microsoft.com/office/drawing/2014/main" id="{CD420A57-7F9A-ACA7-D8B3-85C20244ACA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3506"/>
          <a:stretch/>
        </p:blipFill>
        <p:spPr>
          <a:xfrm>
            <a:off x="6097523" y="10"/>
            <a:ext cx="6094477" cy="6857990"/>
          </a:xfrm>
          <a:prstGeom prst="rect">
            <a:avLst/>
          </a:prstGeom>
        </p:spPr>
      </p:pic>
      <p:sp>
        <p:nvSpPr>
          <p:cNvPr id="34" name="Rectangle 13">
            <a:extLst>
              <a:ext uri="{FF2B5EF4-FFF2-40B4-BE49-F238E27FC236}">
                <a16:creationId xmlns:a16="http://schemas.microsoft.com/office/drawing/2014/main" id="{76E192A2-3ED3-4081-8A86-A22B51141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152902" y="-1181101"/>
            <a:ext cx="3886200" cy="12192001"/>
          </a:xfrm>
          <a:prstGeom prst="rect">
            <a:avLst/>
          </a:prstGeom>
          <a:gradFill>
            <a:gsLst>
              <a:gs pos="41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575039"/>
            <a:ext cx="97840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6A4409-BCC2-72D8-0FFE-93890542F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75039"/>
            <a:ext cx="9079991" cy="6858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La </a:t>
            </a:r>
            <a:r>
              <a:rPr lang="en-US" sz="40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popularisation</a:t>
            </a:r>
            <a:r>
              <a:rPr lang="en-US" sz="4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des automates </a:t>
            </a:r>
            <a:r>
              <a:rPr lang="en-US" sz="40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cellulaires</a:t>
            </a:r>
            <a:endParaRPr lang="en-US" sz="40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851657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35</Words>
  <Application>Microsoft Office PowerPoint</Application>
  <PresentationFormat>Widescreen</PresentationFormat>
  <Paragraphs>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3" baseType="lpstr">
      <vt:lpstr>Meiryo</vt:lpstr>
      <vt:lpstr>Aharoni</vt:lpstr>
      <vt:lpstr>Arial</vt:lpstr>
      <vt:lpstr>Avenir Next LT Pro</vt:lpstr>
      <vt:lpstr>Bahnschrift</vt:lpstr>
      <vt:lpstr>Bahnschrift Light</vt:lpstr>
      <vt:lpstr>Calibri</vt:lpstr>
      <vt:lpstr>Calibri Light</vt:lpstr>
      <vt:lpstr>Cambria Math</vt:lpstr>
      <vt:lpstr>Office Theme</vt:lpstr>
      <vt:lpstr>Le Jeu de la Ville</vt:lpstr>
      <vt:lpstr>Les automates cellulaires: D’accord, mais pourquoi ?</vt:lpstr>
      <vt:lpstr>La popularisation des automates cellulaires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 Jeu de la Ville: Étude de modèles de villes générées via un automate cellulaire</dc:title>
  <dc:creator>Lenovo</dc:creator>
  <cp:lastModifiedBy>Lenovo</cp:lastModifiedBy>
  <cp:revision>8</cp:revision>
  <dcterms:created xsi:type="dcterms:W3CDTF">2023-05-30T08:42:58Z</dcterms:created>
  <dcterms:modified xsi:type="dcterms:W3CDTF">2023-05-30T13:18:52Z</dcterms:modified>
</cp:coreProperties>
</file>

<file path=docProps/thumbnail.jpeg>
</file>